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58" r:id="rId2"/>
    <p:sldId id="459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333A1-59BB-437D-BA9D-E29BED755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5681CF-F9CF-407B-BE85-CF89EFF39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F7658E-C36C-4C99-93EA-0A5E687C4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798635-B4F8-4129-BA5D-7FE11E2FB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3E1C8A-C899-4034-9A18-33C90E8B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14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4D820-E657-497C-B63F-B8F0289C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6C95D3-4526-4CD8-B569-72474A8AD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F86541-D161-405A-BC4F-9A02414C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9B467-D2F9-4138-9EB7-CA4356E6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7471D3-7085-4F53-B778-F2542001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66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CCB781-5445-42BC-B78A-409494244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BD6B976-AE2C-4813-87C7-61ECE43E7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9DA0D2-F8F4-45D6-A755-743BCAC5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410794-055A-47F4-BD8D-6361E59F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1E1141-7ECE-4401-AD34-D8C8BAC8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83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6EB44-082C-4503-8A59-F2BF09A6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239FA0-6B1C-429D-B7CA-5627B1277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F5EE97-F8B9-42DD-BB7D-B43D1766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E7D191-EB6F-4547-827B-3D131FB9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237736-E122-465C-86B9-EB6E97DF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081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7D7FC-6839-49CE-80FB-E4294B2C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C424E1-7689-4BBA-89EF-7A5266B34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4EDE34-E9B9-4D16-9575-0CE0DC67A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CAC00B-AD44-4120-A5E2-F6CF2D46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1B936F-23CC-4A35-9A4A-0352EA21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63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E0EA2A-A5B9-475F-9D0B-B511B9FC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0BE462-291A-46B1-A415-C07E305D3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62051F-0479-4B87-B136-C78D9B0D7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E4349E-D8C6-43D0-A4A4-F1709712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EC482C-88CD-45EE-AD56-F8684B6E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F6D67C-20E5-4BB6-ADC1-9A26BAC3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1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CEEF0-8826-4F94-8794-67B68090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9E609B-C953-4760-BEDC-404597586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D93E85-7798-40F0-AD0C-002E1C4A7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AA5392-D2A9-4767-A905-2F951F874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72AC4F-AE93-4B7E-836D-00E7DF306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AC2210-90A7-44A7-A282-28C9A7CD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E88AAA-7E48-41A4-9F82-7E2ADC2E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F71DEF-B718-4E5C-B7BB-2D9540BB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56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8CEF8-3A4F-4FF3-8CA0-85542955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AE2A89-62EE-439F-AC19-4D854691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A08C94-1568-4FF9-9618-BD8F6BE2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B7F456-0A77-45E0-A006-6F59F5AD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28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E2E5AD-50A1-4A56-B2A2-D29BBDBC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4C7B21F-7002-4AC6-9516-1EFD2BC6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57A2E5-3EFC-4A6D-9F9B-892B73C2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45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5DF0A-64B9-4A2D-AEFC-B5D5F887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F3B4E1-87AF-4861-8AD4-AC1ECEDEE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90B4BC-8548-4631-998F-B31DBD214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9E2B27-782E-4E30-AD56-67B697C0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0B48B5-29C5-4ECD-9C90-3BBEBCB2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902849-9DB0-42C8-85B0-21C922EB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14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BB23B6-68E5-4FDC-9FE1-E89BF503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01A4ABC-DDC7-46CA-A2EF-149D93941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541FCE-98C4-4AC3-9168-10118410C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9326D8-848A-4AF0-8CBE-8E5E58D5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64DDCF-1C99-4466-90ED-0DCA8F93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AFDEB2-5CC5-4732-B906-32F64717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01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9419F40-99E5-4840-A4D8-5B9BEB17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77D65-91A5-4B04-A612-95AC3D8EE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1F7191-3EB9-4FDE-9331-BD12CD4E4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0354-D5B0-4528-B4DC-14A1FCC43CE7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051F25-7E97-45A4-8438-2B1348CAE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D68C96-8929-4FB2-B529-CF525C4B2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2DE69-2014-444B-9AFA-A992C8ADF9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08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379B055-5C32-4349-B0BF-8560F80B0FEF}"/>
              </a:ext>
            </a:extLst>
          </p:cNvPr>
          <p:cNvPicPr/>
          <p:nvPr/>
        </p:nvPicPr>
        <p:blipFill rotWithShape="1">
          <a:blip r:embed="rId2"/>
          <a:srcRect b="5575"/>
          <a:stretch/>
        </p:blipFill>
        <p:spPr>
          <a:xfrm>
            <a:off x="7471959" y="142181"/>
            <a:ext cx="4715650" cy="2076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3F9946-ED74-4FF0-AAA5-5D9096604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33" b="47066"/>
          <a:stretch/>
        </p:blipFill>
        <p:spPr>
          <a:xfrm>
            <a:off x="7459665" y="2219134"/>
            <a:ext cx="4666786" cy="9073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55848F-4992-4C06-BD58-8FBB86D3CB72}"/>
              </a:ext>
            </a:extLst>
          </p:cNvPr>
          <p:cNvPicPr/>
          <p:nvPr/>
        </p:nvPicPr>
        <p:blipFill rotWithShape="1">
          <a:blip r:embed="rId4"/>
          <a:srcRect b="25647"/>
          <a:stretch/>
        </p:blipFill>
        <p:spPr>
          <a:xfrm>
            <a:off x="72311" y="2894292"/>
            <a:ext cx="4583151" cy="177167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8418CBDD-308A-4C56-AA81-CEF21EA1DD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33" t="11273" r="9603"/>
          <a:stretch/>
        </p:blipFill>
        <p:spPr>
          <a:xfrm>
            <a:off x="9609024" y="5031038"/>
            <a:ext cx="2402819" cy="159182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EFC3AB8-2BCD-408F-AF06-01BBB7AFDCF6}"/>
              </a:ext>
            </a:extLst>
          </p:cNvPr>
          <p:cNvSpPr/>
          <p:nvPr/>
        </p:nvSpPr>
        <p:spPr>
          <a:xfrm>
            <a:off x="22708" y="130163"/>
            <a:ext cx="4706578" cy="66801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EEAEA7-73B7-48EB-97C3-F0EF44D0434B}"/>
              </a:ext>
            </a:extLst>
          </p:cNvPr>
          <p:cNvSpPr/>
          <p:nvPr/>
        </p:nvSpPr>
        <p:spPr>
          <a:xfrm>
            <a:off x="7440448" y="141871"/>
            <a:ext cx="4736710" cy="30357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1BBBA9-4237-4F0A-A91A-31CBFFCD73D8}"/>
              </a:ext>
            </a:extLst>
          </p:cNvPr>
          <p:cNvSpPr/>
          <p:nvPr/>
        </p:nvSpPr>
        <p:spPr>
          <a:xfrm>
            <a:off x="4734219" y="4886487"/>
            <a:ext cx="7457781" cy="1918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015E2B-2719-4E63-BFE5-3E2DA6967A15}"/>
              </a:ext>
            </a:extLst>
          </p:cNvPr>
          <p:cNvSpPr/>
          <p:nvPr/>
        </p:nvSpPr>
        <p:spPr>
          <a:xfrm>
            <a:off x="4738839" y="1840037"/>
            <a:ext cx="2691159" cy="3046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A9CD5FC-888C-4BC8-9447-4E0A0A6F94A4}"/>
              </a:ext>
            </a:extLst>
          </p:cNvPr>
          <p:cNvSpPr txBox="1"/>
          <p:nvPr/>
        </p:nvSpPr>
        <p:spPr>
          <a:xfrm>
            <a:off x="4862422" y="168560"/>
            <a:ext cx="2445578" cy="1415772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DOULEURS PELVI-PERINEALES</a:t>
            </a:r>
          </a:p>
          <a:p>
            <a:pPr algn="ctr"/>
            <a:r>
              <a:rPr lang="fr-FR" sz="1400" b="1" dirty="0"/>
              <a:t>CHRONIQUES</a:t>
            </a:r>
          </a:p>
          <a:p>
            <a:pPr algn="ctr"/>
            <a:r>
              <a:rPr lang="fr-FR" sz="1400" b="1" dirty="0"/>
              <a:t>FONCTIONNELLES</a:t>
            </a:r>
          </a:p>
          <a:p>
            <a:pPr algn="ctr"/>
            <a:r>
              <a:rPr lang="fr-FR" sz="800" b="1" dirty="0"/>
              <a:t>---</a:t>
            </a:r>
          </a:p>
          <a:p>
            <a:pPr algn="ctr"/>
            <a:r>
              <a:rPr lang="fr-FR" sz="1400" b="1" dirty="0"/>
              <a:t>DIAGNOSTIC</a:t>
            </a:r>
          </a:p>
          <a:p>
            <a:pPr algn="ctr"/>
            <a:r>
              <a:rPr lang="fr-FR" sz="800" b="1" dirty="0"/>
              <a:t>---</a:t>
            </a:r>
          </a:p>
          <a:p>
            <a:pPr algn="ctr"/>
            <a:r>
              <a:rPr lang="fr-FR" sz="1400" b="1" dirty="0"/>
              <a:t>Dr HENRY – CHRU et IRR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542EC9D-DB64-40DA-92E7-810BACD36E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07" t="8035" r="21986"/>
          <a:stretch/>
        </p:blipFill>
        <p:spPr>
          <a:xfrm>
            <a:off x="4800786" y="2066706"/>
            <a:ext cx="2624877" cy="184480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53FBA42C-F570-4302-BD98-0823DB6FC6E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823" b="26401"/>
          <a:stretch/>
        </p:blipFill>
        <p:spPr>
          <a:xfrm>
            <a:off x="84120" y="431811"/>
            <a:ext cx="3300348" cy="1817477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6883AED5-9932-4BE4-BBD3-05BA7CA920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1" t="73540" r="7212" b="3080"/>
          <a:stretch/>
        </p:blipFill>
        <p:spPr>
          <a:xfrm>
            <a:off x="104821" y="2245472"/>
            <a:ext cx="4609680" cy="663364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14C6EE83-578F-4779-B62A-0ECB8B4A1B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7"/>
          <a:stretch>
            <a:fillRect/>
          </a:stretch>
        </p:blipFill>
        <p:spPr bwMode="auto">
          <a:xfrm>
            <a:off x="3424814" y="4705503"/>
            <a:ext cx="1129247" cy="6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CADC670E-EDBA-4EE3-B9FF-6174206EC418}"/>
              </a:ext>
            </a:extLst>
          </p:cNvPr>
          <p:cNvSpPr txBox="1"/>
          <p:nvPr/>
        </p:nvSpPr>
        <p:spPr>
          <a:xfrm>
            <a:off x="31946" y="4473723"/>
            <a:ext cx="352319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FF0000"/>
                </a:solidFill>
              </a:rPr>
              <a:t>Douleurs neuropathiques</a:t>
            </a:r>
          </a:p>
          <a:p>
            <a:r>
              <a:rPr lang="fr-FR" sz="800" dirty="0">
                <a:solidFill>
                  <a:srgbClr val="FF0000"/>
                </a:solidFill>
              </a:rPr>
              <a:t>Allodynie, Hyperpathie, C</a:t>
            </a:r>
            <a:r>
              <a:rPr lang="fr-FR" altLang="fr-FR" sz="800" dirty="0">
                <a:solidFill>
                  <a:srgbClr val="FF0000"/>
                </a:solidFill>
              </a:rPr>
              <a:t>orps étranger endocavitaire (vagin ou rectum, NFCP)</a:t>
            </a:r>
            <a:endParaRPr lang="fr-FR" altLang="fr-FR" sz="100" dirty="0">
              <a:solidFill>
                <a:srgbClr val="FF0000"/>
              </a:solidFill>
            </a:endParaRPr>
          </a:p>
          <a:p>
            <a:pPr indent="12700" eaLnBrk="1" hangingPunct="1"/>
            <a:r>
              <a:rPr lang="fr-FR" altLang="fr-FR" sz="800" dirty="0">
                <a:solidFill>
                  <a:srgbClr val="FF0000"/>
                </a:solidFill>
              </a:rPr>
              <a:t>Intensification de la douleur durant la journée, Prédominance d’un côté</a:t>
            </a:r>
          </a:p>
          <a:p>
            <a:pPr indent="12700" eaLnBrk="1" hangingPunct="1"/>
            <a:endParaRPr lang="fr-FR" altLang="fr-FR" sz="100" dirty="0">
              <a:solidFill>
                <a:srgbClr val="FF0000"/>
              </a:solidFill>
            </a:endParaRPr>
          </a:p>
          <a:p>
            <a:pPr indent="12700" eaLnBrk="1" hangingPunct="1"/>
            <a:r>
              <a:rPr lang="fr-FR" altLang="fr-FR" sz="800" dirty="0">
                <a:solidFill>
                  <a:srgbClr val="FF0000"/>
                </a:solidFill>
              </a:rPr>
              <a:t>Apparition après défécation, rapport sexuels, Douleur intense à la pression de l’épine sciatique, Données EMG pour cas particuliers exclusivement</a:t>
            </a:r>
            <a:endParaRPr lang="fr-FR" sz="800" dirty="0">
              <a:solidFill>
                <a:srgbClr val="FF0000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40112A5-BE5E-46CD-A1E0-D98B03E01697}"/>
              </a:ext>
            </a:extLst>
          </p:cNvPr>
          <p:cNvSpPr/>
          <p:nvPr/>
        </p:nvSpPr>
        <p:spPr>
          <a:xfrm>
            <a:off x="608678" y="130163"/>
            <a:ext cx="3601965" cy="2369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schemeClr val="accent5">
                      <a:lumMod val="60000"/>
                      <a:lumOff val="40000"/>
                      <a:alpha val="40000"/>
                    </a:schemeClr>
                  </a:outerShdw>
                </a:effectLst>
              </a:rPr>
              <a:t>NEVRALGIES D’ORIGINE SACREE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442AACC6-F1BE-4CD5-9A63-433FAEBBAB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2546" t="42997" r="48961" b="27956"/>
          <a:stretch/>
        </p:blipFill>
        <p:spPr>
          <a:xfrm>
            <a:off x="3467733" y="1448162"/>
            <a:ext cx="1234452" cy="707871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826FBCA1-22B7-4698-9FCC-562FDE89E13D}"/>
              </a:ext>
            </a:extLst>
          </p:cNvPr>
          <p:cNvSpPr txBox="1"/>
          <p:nvPr/>
        </p:nvSpPr>
        <p:spPr>
          <a:xfrm>
            <a:off x="3345435" y="1287733"/>
            <a:ext cx="1471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" dirty="0">
                <a:solidFill>
                  <a:srgbClr val="FFFF00"/>
                </a:solidFill>
                <a:highlight>
                  <a:srgbClr val="000000"/>
                </a:highlight>
              </a:rPr>
              <a:t>Rotation interne en procubitus</a:t>
            </a:r>
          </a:p>
          <a:p>
            <a:pPr algn="ctr"/>
            <a:r>
              <a:rPr lang="fr-FR" sz="800" dirty="0">
                <a:solidFill>
                  <a:srgbClr val="FFFF00"/>
                </a:solidFill>
                <a:highlight>
                  <a:srgbClr val="000000"/>
                </a:highlight>
              </a:rPr>
              <a:t>+ palpation 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76F6BBA2-5AB9-460B-92E8-D910CA13F95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1169" t="27420" r="29981" b="26236"/>
          <a:stretch/>
        </p:blipFill>
        <p:spPr>
          <a:xfrm>
            <a:off x="3463569" y="378129"/>
            <a:ext cx="1234452" cy="828304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0D23E027-7DBA-4F9D-8BAE-1A8DE4850DE0}"/>
              </a:ext>
            </a:extLst>
          </p:cNvPr>
          <p:cNvSpPr txBox="1"/>
          <p:nvPr/>
        </p:nvSpPr>
        <p:spPr>
          <a:xfrm>
            <a:off x="3424814" y="335364"/>
            <a:ext cx="15845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FFFF00"/>
                </a:solidFill>
                <a:highlight>
                  <a:srgbClr val="000000"/>
                </a:highlight>
              </a:rPr>
              <a:t>Talon </a:t>
            </a:r>
            <a:r>
              <a:rPr lang="fr-FR" sz="800" dirty="0" err="1">
                <a:solidFill>
                  <a:srgbClr val="FFFF00"/>
                </a:solidFill>
                <a:highlight>
                  <a:srgbClr val="000000"/>
                </a:highlight>
              </a:rPr>
              <a:t>Geoou</a:t>
            </a:r>
            <a:r>
              <a:rPr lang="fr-FR" sz="800" dirty="0">
                <a:solidFill>
                  <a:srgbClr val="FFFF00"/>
                </a:solidFill>
                <a:highlight>
                  <a:srgbClr val="000000"/>
                </a:highlight>
              </a:rPr>
              <a:t> </a:t>
            </a:r>
            <a:r>
              <a:rPr lang="fr-FR" sz="800" dirty="0" err="1">
                <a:solidFill>
                  <a:srgbClr val="FFFF00"/>
                </a:solidFill>
                <a:highlight>
                  <a:srgbClr val="000000"/>
                </a:highlight>
              </a:rPr>
              <a:t>Contro-Latéral</a:t>
            </a:r>
            <a:endParaRPr lang="fr-FR" sz="800" dirty="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FBB84BD3-FEED-4B63-8AEB-4642AC5C6385}"/>
              </a:ext>
            </a:extLst>
          </p:cNvPr>
          <p:cNvCxnSpPr>
            <a:cxnSpLocks/>
          </p:cNvCxnSpPr>
          <p:nvPr/>
        </p:nvCxnSpPr>
        <p:spPr>
          <a:xfrm flipH="1">
            <a:off x="3277590" y="1498539"/>
            <a:ext cx="238085" cy="96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F947B185-4EFE-4641-8EFD-4624445C0347}"/>
              </a:ext>
            </a:extLst>
          </p:cNvPr>
          <p:cNvCxnSpPr>
            <a:cxnSpLocks/>
          </p:cNvCxnSpPr>
          <p:nvPr/>
        </p:nvCxnSpPr>
        <p:spPr>
          <a:xfrm flipH="1">
            <a:off x="3275615" y="487164"/>
            <a:ext cx="238085" cy="96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>
            <a:extLst>
              <a:ext uri="{FF2B5EF4-FFF2-40B4-BE49-F238E27FC236}">
                <a16:creationId xmlns:a16="http://schemas.microsoft.com/office/drawing/2014/main" id="{221CADE0-3D56-4640-9BF8-C64E28E1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31" y="3642848"/>
            <a:ext cx="855405" cy="11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927DCC0-4F64-41FD-8271-3BDB5DBAF4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30" t="-840" r="35593" b="91344"/>
          <a:stretch/>
        </p:blipFill>
        <p:spPr>
          <a:xfrm>
            <a:off x="4783825" y="1832317"/>
            <a:ext cx="2624877" cy="24226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238CC4D-C54F-4131-BA43-72E01C67685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12243"/>
          <a:stretch/>
        </p:blipFill>
        <p:spPr>
          <a:xfrm>
            <a:off x="4776263" y="4940381"/>
            <a:ext cx="4723997" cy="18482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F48DC9-59DE-4B28-A220-342B22F1208F}"/>
              </a:ext>
            </a:extLst>
          </p:cNvPr>
          <p:cNvSpPr/>
          <p:nvPr/>
        </p:nvSpPr>
        <p:spPr>
          <a:xfrm>
            <a:off x="7440448" y="3177654"/>
            <a:ext cx="4755905" cy="1708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59F8CC-7529-4537-B04C-307A94CA7B0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368" t="13890" r="4751" b="34270"/>
          <a:stretch/>
        </p:blipFill>
        <p:spPr>
          <a:xfrm>
            <a:off x="7471956" y="3211305"/>
            <a:ext cx="4684032" cy="16240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2C4130-25E2-4B65-ADCC-88BB70798ACA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50012" b="4447"/>
          <a:stretch/>
        </p:blipFill>
        <p:spPr>
          <a:xfrm>
            <a:off x="7659601" y="1448965"/>
            <a:ext cx="474047" cy="72136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63851B8-60E8-43B1-993C-03D5F1847B9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8671" b="109"/>
          <a:stretch/>
        </p:blipFill>
        <p:spPr>
          <a:xfrm>
            <a:off x="8407395" y="1544429"/>
            <a:ext cx="1023062" cy="6654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2108CD8-E36D-4ACD-9BB3-72F209184F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61543" y="1654882"/>
            <a:ext cx="642142" cy="56679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70E698F-EDD3-4575-85EB-55EA8187127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2076" b="10944"/>
          <a:stretch/>
        </p:blipFill>
        <p:spPr>
          <a:xfrm>
            <a:off x="1491528" y="5354788"/>
            <a:ext cx="3062533" cy="132612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94857EB-56E4-4ED4-AF62-7E1F99784FC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8003" t="10276" r="42016" b="5123"/>
          <a:stretch/>
        </p:blipFill>
        <p:spPr>
          <a:xfrm>
            <a:off x="153789" y="5381350"/>
            <a:ext cx="1206659" cy="14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7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ECAC965-CE1A-4B45-969B-552EA34292A5}"/>
              </a:ext>
            </a:extLst>
          </p:cNvPr>
          <p:cNvSpPr txBox="1"/>
          <p:nvPr/>
        </p:nvSpPr>
        <p:spPr>
          <a:xfrm>
            <a:off x="7279573" y="61683"/>
            <a:ext cx="4845131" cy="1077218"/>
          </a:xfrm>
          <a:prstGeom prst="rect">
            <a:avLst/>
          </a:prstGeom>
          <a:noFill/>
          <a:ln w="666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DOULEURS PELVI-PERINEALES CHRONIQUES FONCTIONNELLES</a:t>
            </a:r>
            <a:endParaRPr lang="fr-FR" sz="800" b="1" dirty="0"/>
          </a:p>
          <a:p>
            <a:pPr algn="ctr"/>
            <a:r>
              <a:rPr lang="fr-FR" sz="1400" b="1" dirty="0"/>
              <a:t>TRAITEMENT</a:t>
            </a:r>
          </a:p>
          <a:p>
            <a:pPr algn="ctr"/>
            <a:r>
              <a:rPr lang="fr-FR" sz="800" b="1" dirty="0"/>
              <a:t>---</a:t>
            </a:r>
          </a:p>
          <a:p>
            <a:pPr algn="ctr"/>
            <a:r>
              <a:rPr lang="fr-FR" sz="1400" b="1" dirty="0"/>
              <a:t>Dr HENRY – Service de Rééducation CHRU – Hôpital d’Adultes</a:t>
            </a:r>
          </a:p>
          <a:p>
            <a:pPr algn="ctr"/>
            <a:r>
              <a:rPr lang="fr-FR" sz="1400" b="1" dirty="0"/>
              <a:t>03 83 15 41 96 – 03 83 15 36 69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9131A-B1A0-4D78-AE03-2737F39DBF1E}"/>
              </a:ext>
            </a:extLst>
          </p:cNvPr>
          <p:cNvSpPr/>
          <p:nvPr/>
        </p:nvSpPr>
        <p:spPr>
          <a:xfrm>
            <a:off x="0" y="0"/>
            <a:ext cx="7208322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44296E-4662-4E51-A708-B90C34213873}"/>
              </a:ext>
            </a:extLst>
          </p:cNvPr>
          <p:cNvSpPr/>
          <p:nvPr/>
        </p:nvSpPr>
        <p:spPr>
          <a:xfrm>
            <a:off x="7232073" y="1094068"/>
            <a:ext cx="4948052" cy="57639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43ACE8A-A672-4291-A4D1-27381C3DE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51" y="2920286"/>
            <a:ext cx="3420623" cy="19241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CD82C76-CD70-459D-B892-E9353ACEF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" y="4927220"/>
            <a:ext cx="3420623" cy="1924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5A6626-4140-4758-9220-4E2128D23975}"/>
              </a:ext>
            </a:extLst>
          </p:cNvPr>
          <p:cNvSpPr/>
          <p:nvPr/>
        </p:nvSpPr>
        <p:spPr>
          <a:xfrm>
            <a:off x="11877" y="558134"/>
            <a:ext cx="3384996" cy="36738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MESURES PROPHYLACTIQUES</a:t>
            </a: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Etirement, compression, secousses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AF8117-259A-4813-8B7A-07AED31A29DB}"/>
              </a:ext>
            </a:extLst>
          </p:cNvPr>
          <p:cNvSpPr/>
          <p:nvPr/>
        </p:nvSpPr>
        <p:spPr>
          <a:xfrm>
            <a:off x="67296" y="61683"/>
            <a:ext cx="7057899" cy="3673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TRAITEMENT ETIOLOGIQUE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B8BCD6-277F-4808-93F6-E34F0EE9E25B}"/>
              </a:ext>
            </a:extLst>
          </p:cNvPr>
          <p:cNvSpPr/>
          <p:nvPr/>
        </p:nvSpPr>
        <p:spPr>
          <a:xfrm>
            <a:off x="3728856" y="554125"/>
            <a:ext cx="3289464" cy="3829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COMPENSATION DU SYNDROME DE DEFICIENCE POSTURALE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C9A9631-C20E-497C-BA0E-410225D684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802"/>
          <a:stretch/>
        </p:blipFill>
        <p:spPr>
          <a:xfrm>
            <a:off x="3491346" y="935509"/>
            <a:ext cx="813025" cy="515764"/>
          </a:xfrm>
          <a:prstGeom prst="rect">
            <a:avLst/>
          </a:prstGeom>
        </p:spPr>
      </p:pic>
      <p:pic>
        <p:nvPicPr>
          <p:cNvPr id="19" name="Image 3">
            <a:extLst>
              <a:ext uri="{FF2B5EF4-FFF2-40B4-BE49-F238E27FC236}">
                <a16:creationId xmlns:a16="http://schemas.microsoft.com/office/drawing/2014/main" id="{E08E007F-DC16-4D25-BE7A-903A4D0D8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389" y="3434486"/>
            <a:ext cx="592566" cy="6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3">
            <a:extLst>
              <a:ext uri="{FF2B5EF4-FFF2-40B4-BE49-F238E27FC236}">
                <a16:creationId xmlns:a16="http://schemas.microsoft.com/office/drawing/2014/main" id="{A420C3B5-A965-4F84-907B-C58ED8E54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97" y="3439813"/>
            <a:ext cx="773169" cy="56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4">
            <a:extLst>
              <a:ext uri="{FF2B5EF4-FFF2-40B4-BE49-F238E27FC236}">
                <a16:creationId xmlns:a16="http://schemas.microsoft.com/office/drawing/2014/main" id="{F8A25CD4-3A25-44D5-8546-C65B9543E6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1" r="17998"/>
          <a:stretch/>
        </p:blipFill>
        <p:spPr bwMode="auto">
          <a:xfrm>
            <a:off x="5416689" y="3448711"/>
            <a:ext cx="1002907" cy="55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3C16256-BAC0-4841-A955-04BF96FE5D0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4418" t="16782" r="24418" b="24634"/>
          <a:stretch/>
        </p:blipFill>
        <p:spPr>
          <a:xfrm>
            <a:off x="4249411" y="1682997"/>
            <a:ext cx="2735628" cy="1761923"/>
          </a:xfrm>
          <a:prstGeom prst="rect">
            <a:avLst/>
          </a:prstGeom>
        </p:spPr>
      </p:pic>
      <p:pic>
        <p:nvPicPr>
          <p:cNvPr id="23" name="Image 2">
            <a:extLst>
              <a:ext uri="{FF2B5EF4-FFF2-40B4-BE49-F238E27FC236}">
                <a16:creationId xmlns:a16="http://schemas.microsoft.com/office/drawing/2014/main" id="{B53434B0-EFF3-4001-9F48-278CACDA8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6" t="73545" r="10475" b="8006"/>
          <a:stretch/>
        </p:blipFill>
        <p:spPr bwMode="auto">
          <a:xfrm>
            <a:off x="3425066" y="3904967"/>
            <a:ext cx="926903" cy="31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5">
            <a:extLst>
              <a:ext uri="{FF2B5EF4-FFF2-40B4-BE49-F238E27FC236}">
                <a16:creationId xmlns:a16="http://schemas.microsoft.com/office/drawing/2014/main" id="{7E449A45-D47F-48A3-BB45-4632ABBB2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" b="62823"/>
          <a:stretch>
            <a:fillRect/>
          </a:stretch>
        </p:blipFill>
        <p:spPr bwMode="auto">
          <a:xfrm>
            <a:off x="3400331" y="3394815"/>
            <a:ext cx="889787" cy="51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5">
            <a:extLst>
              <a:ext uri="{FF2B5EF4-FFF2-40B4-BE49-F238E27FC236}">
                <a16:creationId xmlns:a16="http://schemas.microsoft.com/office/drawing/2014/main" id="{ECB0A71C-84CA-4E78-A465-31EE431555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81" y="2695277"/>
            <a:ext cx="888017" cy="71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3">
            <a:extLst>
              <a:ext uri="{FF2B5EF4-FFF2-40B4-BE49-F238E27FC236}">
                <a16:creationId xmlns:a16="http://schemas.microsoft.com/office/drawing/2014/main" id="{776BE98E-A42D-49EE-9529-1CBE7D621C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498" y="1065355"/>
            <a:ext cx="875153" cy="7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210512E-4AED-4F99-9D4E-C245E579DAB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6993" r="56298" b="4980"/>
          <a:stretch/>
        </p:blipFill>
        <p:spPr>
          <a:xfrm>
            <a:off x="4389669" y="967181"/>
            <a:ext cx="875154" cy="76627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0711B26-4F87-4B94-B8FF-30E40714F851}"/>
              </a:ext>
            </a:extLst>
          </p:cNvPr>
          <p:cNvSpPr/>
          <p:nvPr/>
        </p:nvSpPr>
        <p:spPr>
          <a:xfrm>
            <a:off x="3408747" y="4330801"/>
            <a:ext cx="3779779" cy="3829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AUTOREEDUCATION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C4EF90-CB6F-4645-8876-1BE825AC2248}"/>
              </a:ext>
            </a:extLst>
          </p:cNvPr>
          <p:cNvSpPr/>
          <p:nvPr/>
        </p:nvSpPr>
        <p:spPr>
          <a:xfrm>
            <a:off x="7279572" y="1123215"/>
            <a:ext cx="4845131" cy="3829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TRAITEMENT SYMPTOMATIQUE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CD620D1-5F40-441B-B5F9-17CCAE2760B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9594"/>
          <a:stretch/>
        </p:blipFill>
        <p:spPr>
          <a:xfrm>
            <a:off x="7279572" y="1553692"/>
            <a:ext cx="4875036" cy="270585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ABC8400-31F1-4C5C-A0E7-328A099F0CD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6592"/>
          <a:stretch/>
        </p:blipFill>
        <p:spPr>
          <a:xfrm>
            <a:off x="3396872" y="4752351"/>
            <a:ext cx="3835201" cy="204788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AC8C3C1-2D68-4AA4-9470-5C420F085C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219" y="959259"/>
            <a:ext cx="3420624" cy="19241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3E65405-343E-4E49-BE66-2129703F20F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37668" y="1553692"/>
            <a:ext cx="920380" cy="51541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750A1C1-E392-4990-87DA-77430CC7035B}"/>
              </a:ext>
            </a:extLst>
          </p:cNvPr>
          <p:cNvSpPr/>
          <p:nvPr/>
        </p:nvSpPr>
        <p:spPr>
          <a:xfrm>
            <a:off x="7279571" y="4255665"/>
            <a:ext cx="4845131" cy="3829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PARCOURS DE SOINS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E53C8F9-90D8-4023-A2B5-5D56CECEE93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36359" y="4655948"/>
            <a:ext cx="3961461" cy="215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24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122</Words>
  <Application>Microsoft Office PowerPoint</Application>
  <PresentationFormat>Grand écran</PresentationFormat>
  <Paragraphs>28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Sylvie Henry Catala</dc:creator>
  <cp:lastModifiedBy>Sylvie Henry Catala</cp:lastModifiedBy>
  <cp:revision>2</cp:revision>
  <dcterms:created xsi:type="dcterms:W3CDTF">2020-11-24T23:25:46Z</dcterms:created>
  <dcterms:modified xsi:type="dcterms:W3CDTF">2020-11-25T18:08:17Z</dcterms:modified>
</cp:coreProperties>
</file>